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58" r:id="rId5"/>
    <p:sldId id="257" r:id="rId6"/>
    <p:sldId id="260" r:id="rId7"/>
    <p:sldId id="273" r:id="rId8"/>
    <p:sldId id="275" r:id="rId9"/>
    <p:sldId id="272" r:id="rId10"/>
    <p:sldId id="261" r:id="rId11"/>
    <p:sldId id="280" r:id="rId12"/>
    <p:sldId id="281" r:id="rId13"/>
    <p:sldId id="279" r:id="rId14"/>
    <p:sldId id="271" r:id="rId15"/>
    <p:sldId id="282" r:id="rId16"/>
    <p:sldId id="274" r:id="rId17"/>
    <p:sldId id="277" r:id="rId18"/>
    <p:sldId id="278" r:id="rId19"/>
    <p:sldId id="26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969"/>
    <a:srgbClr val="00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4660"/>
  </p:normalViewPr>
  <p:slideViewPr>
    <p:cSldViewPr snapToGrid="0">
      <p:cViewPr varScale="1">
        <p:scale>
          <a:sx n="82" d="100"/>
          <a:sy n="82" d="100"/>
        </p:scale>
        <p:origin x="38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D10AC-EB12-8CE8-CECA-3F69DB8A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317A76-88DA-CF75-34AB-49EA99912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6A1680-A865-8646-10F0-DE7E7B83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E07C5E-D4D5-A70F-35A3-02044CDF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0387A-D585-E6E4-B552-846452CD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7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BCE01-8816-7A89-E8F3-0F88FEE5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E9F3A3-1342-1290-1017-E360CD99D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DCC746-89D6-1D14-2988-BCA5CA1E4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20621D-7C5E-594F-07C8-A8B55CD6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FD0A90-03A6-C29A-309E-0C4D43EF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9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0FB29E-A2A4-9792-1092-E352D21E6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C719D4-6F1F-7832-F74C-C3E3D9D0A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79702-CADF-03D1-E2AD-2EBD33BF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1AA8D7-7652-54E7-8328-92DE9F81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220C7A-0304-5335-8601-FB4F9019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83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5DDCF-E12B-F266-8745-D9B9BEF8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6BC354-0E42-1B06-CBF7-05A57EBC8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07608A-9638-DED0-5770-6C9583F1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2A2AE7-5C47-5A9B-C42E-91D1FE83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667744-8CAE-56B7-F104-B6AA2F27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27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12036-B7F3-E740-CC6E-8900DBDF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CC8049-36D2-52AC-7795-32F006EC1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E621B9-00B4-6F85-54F1-B0DA3CE5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6D4F9D-282C-173E-A54A-D0B7A99F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86BE31-6357-1BC0-BE76-A70AE35F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46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039D9-527E-5B10-D71C-6B2DBC45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4C7770-DBA4-8BD3-8C23-4332D55BE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10697C-F08A-A501-C2C8-B2B3A92A1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2D8E85-2FD5-7B0D-E1E0-2BC460D3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1FB382-80D6-736C-AE30-C67E0853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5F4122-75CD-987E-22C4-DE2CE63A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295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66D19-662F-3CFC-2501-2DB6559F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255BA6-99F3-D97F-8356-B13C8EF7B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2D08F-D5F1-D811-57F5-772F8DCBA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4C19F7-DE47-87A3-41C8-B660777D9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5EB10E-75DA-F0E8-069D-FC694D2F0A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F351E2-179E-1608-1111-E21B7778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0300578-7F34-CCEB-7B7A-E9AF4859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66AF0E1-78ED-E3F5-1D26-3D1BC68C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69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3F537-8EDA-BE63-4C42-1EC5E2B0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73EA9B-3604-E1CE-9475-586E79A3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C56E25-D4C2-9D3B-7E3E-081F1D95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9CFA49-4105-F77D-1368-DD6B9659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67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7DEDB0-DAFF-7099-714C-DFD63121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AEBC79-2272-1F04-574D-A5C071DA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57FB7C-656A-E236-7B75-9BD6CB53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69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1C4D2-162D-6827-492F-A7B7A57B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F9364B-A2BD-021A-D1C9-BB96CC3E1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F847EF-B8F9-E8F0-1280-279554071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9BCEE0-FF8E-071F-7702-E530C3A1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14DC48-D46E-892C-6AAE-6BED8B33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4FE27F-1012-F9CB-3E7C-50484B86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5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1A131-B4CE-7D65-AA58-CFC71D91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C97AD21-1C64-4595-EDC2-49561E60A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81F991-05D3-2AD8-6E0B-A97B97E83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2C2845-DCB1-6B10-B2C4-565B2ADB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0114E5-B45D-7E05-7583-47D13177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83A715-C532-AF0D-1680-649981CC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97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2E2ECD-17C5-18D2-35DC-CAD10594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C85963-3820-8995-FDF6-0E91BB71C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754BAF-A904-7231-6625-BAD794735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841397-FA50-44A3-8BE3-30D3B468CEE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AB0FD7-93CC-99D8-E933-5B49AAC52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AC725A-D650-288E-CF5E-C0C1D0390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C3E273-5874-405F-AB94-1435E0DE4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55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F127D-4DCC-6621-6BC0-383D88A0E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739" y="1994545"/>
            <a:ext cx="9144000" cy="2387600"/>
          </a:xfrm>
        </p:spPr>
        <p:txBody>
          <a:bodyPr/>
          <a:lstStyle/>
          <a:p>
            <a:pPr algn="l"/>
            <a:r>
              <a:rPr lang="ru-RU" sz="7200" dirty="0">
                <a:latin typeface="Aptos Black" panose="020B0004020202020204" pitchFamily="34" charset="0"/>
              </a:rPr>
              <a:t>Светофор</a:t>
            </a:r>
            <a:endParaRPr lang="ru-RU" dirty="0">
              <a:latin typeface="Aptos Black" panose="020B0004020202020204" pitchFamily="34" charset="0"/>
            </a:endParaRPr>
          </a:p>
        </p:txBody>
      </p:sp>
      <p:pic>
        <p:nvPicPr>
          <p:cNvPr id="7" name="Рисунок 6" descr="Изображение выглядит как эмблема, герб, символ, коро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250865C-5CB5-C882-91C8-864D65616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753" y="118820"/>
            <a:ext cx="889727" cy="981560"/>
          </a:xfrm>
          <a:prstGeom prst="rect">
            <a:avLst/>
          </a:prstGeom>
        </p:spPr>
      </p:pic>
      <p:pic>
        <p:nvPicPr>
          <p:cNvPr id="4" name="Рисунок 3" descr="Светофор со сплошной заливкой">
            <a:extLst>
              <a:ext uri="{FF2B5EF4-FFF2-40B4-BE49-F238E27FC236}">
                <a16:creationId xmlns:a16="http://schemas.microsoft.com/office/drawing/2014/main" id="{EDA3FBBB-B703-C30A-8A9A-23A98040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433234"/>
            <a:ext cx="2699288" cy="26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63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4C19A-CE4B-3E0C-CC0E-018AF87F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B1EE274-8DB1-FCE6-2C6F-4C8E13B5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E3154D-65A8-EB84-88D9-ED1EDECA9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526"/>
            <a:ext cx="12192000" cy="4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5A0C80-19D8-8325-7F70-7FFB30B0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55" y="0"/>
            <a:ext cx="8348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75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F594E-4881-B059-A587-3D56ABF60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339D2A-3ADE-7BFD-FD41-4ABE2323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5" y="1983782"/>
            <a:ext cx="11536609" cy="4242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41253-379B-F51F-B4E1-C5345DB5DBB3}"/>
              </a:ext>
            </a:extLst>
          </p:cNvPr>
          <p:cNvSpPr txBox="1"/>
          <p:nvPr/>
        </p:nvSpPr>
        <p:spPr>
          <a:xfrm>
            <a:off x="1591160" y="707756"/>
            <a:ext cx="880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Arial Black" panose="020B0A04020102020204" pitchFamily="34" charset="0"/>
              </a:rPr>
              <a:t>Местоположение кнопок в </a:t>
            </a:r>
            <a:r>
              <a:rPr lang="en-US" sz="2800" dirty="0">
                <a:latin typeface="Arial Black" panose="020B0A04020102020204" pitchFamily="34" charset="0"/>
              </a:rPr>
              <a:t>Arduino IDE</a:t>
            </a:r>
            <a:endParaRPr lang="ru-RU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1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DE81F-7498-2922-AEB0-76F46567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A9BED-912B-795B-A69B-5C195CE3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4" y="2846522"/>
            <a:ext cx="8265655" cy="158163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ptos Black" panose="020B0004020202020204" pitchFamily="34" charset="0"/>
              </a:rPr>
              <a:t>Усложнение программы и схемы</a:t>
            </a:r>
          </a:p>
        </p:txBody>
      </p:sp>
      <p:pic>
        <p:nvPicPr>
          <p:cNvPr id="4" name="Рисунок 3" descr="Диафрагма со сплошной заливкой">
            <a:extLst>
              <a:ext uri="{FF2B5EF4-FFF2-40B4-BE49-F238E27FC236}">
                <a16:creationId xmlns:a16="http://schemas.microsoft.com/office/drawing/2014/main" id="{37B8F895-EFCD-EC3F-D93A-93BB7C30E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8637" y="2390613"/>
            <a:ext cx="2076773" cy="207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0F7B03-5D7C-AC93-CF14-E4D2C790F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658" y="1395163"/>
            <a:ext cx="7571613" cy="50893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1BAA74-2A1B-49CC-074E-65DF162E6ACA}"/>
              </a:ext>
            </a:extLst>
          </p:cNvPr>
          <p:cNvSpPr txBox="1"/>
          <p:nvPr/>
        </p:nvSpPr>
        <p:spPr>
          <a:xfrm>
            <a:off x="1522362" y="255077"/>
            <a:ext cx="8808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Arial Black" panose="020B0A04020102020204" pitchFamily="34" charset="0"/>
              </a:rPr>
              <a:t>Пример усложненной схемы</a:t>
            </a:r>
          </a:p>
          <a:p>
            <a:pPr algn="ctr"/>
            <a:r>
              <a:rPr lang="ru-RU" sz="2800" dirty="0">
                <a:latin typeface="Arial Black" panose="020B0A04020102020204" pitchFamily="34" charset="0"/>
              </a:rPr>
              <a:t>С 2-я сторонами светофора</a:t>
            </a:r>
          </a:p>
        </p:txBody>
      </p:sp>
    </p:spTree>
    <p:extLst>
      <p:ext uri="{BB962C8B-B14F-4D97-AF65-F5344CB8AC3E}">
        <p14:creationId xmlns:p14="http://schemas.microsoft.com/office/powerpoint/2010/main" val="1913763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070BC-8592-B802-BA02-87AF7590B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10D8A7-9A71-994E-09BD-1EC50C2B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712" y="622025"/>
            <a:ext cx="8782963" cy="54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83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F812-5B19-B47C-AB99-A9AA9CD97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D1D281-B8E8-6E76-BAF0-354F0736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79" y="0"/>
            <a:ext cx="7575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1C052-D326-E7ED-CE89-E0446C2AF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984361-0B38-694A-40C4-C06DB298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72" y="1511759"/>
            <a:ext cx="10217096" cy="40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43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80C34-F354-E259-E3E0-38DDF8B63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Графика, дизайн, Цвет Majorelle blue, шабло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2E17D93-17D0-0094-9056-60C2E670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936" y="542439"/>
            <a:ext cx="5406325" cy="5406325"/>
          </a:xfrm>
          <a:prstGeom prst="rect">
            <a:avLst/>
          </a:prstGeom>
          <a:ln w="762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5FE6C-A2E0-F210-F467-88E7B11ABEFB}"/>
              </a:ext>
            </a:extLst>
          </p:cNvPr>
          <p:cNvSpPr txBox="1"/>
          <p:nvPr/>
        </p:nvSpPr>
        <p:spPr>
          <a:xfrm>
            <a:off x="609599" y="2891878"/>
            <a:ext cx="636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00A7FF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Обратная связь</a:t>
            </a:r>
          </a:p>
        </p:txBody>
      </p:sp>
    </p:spTree>
    <p:extLst>
      <p:ext uri="{BB962C8B-B14F-4D97-AF65-F5344CB8AC3E}">
        <p14:creationId xmlns:p14="http://schemas.microsoft.com/office/powerpoint/2010/main" val="260735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D206E-A039-D78B-60A7-162ABEF1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4" y="2846522"/>
            <a:ext cx="8265655" cy="1581634"/>
          </a:xfrm>
        </p:spPr>
        <p:txBody>
          <a:bodyPr/>
          <a:lstStyle/>
          <a:p>
            <a:r>
              <a:rPr lang="ru-RU" dirty="0">
                <a:latin typeface="Aptos Black" panose="020B0004020202020204" pitchFamily="34" charset="0"/>
              </a:rPr>
              <a:t>Элементы и схемы</a:t>
            </a:r>
          </a:p>
        </p:txBody>
      </p:sp>
      <p:pic>
        <p:nvPicPr>
          <p:cNvPr id="5" name="Рисунок 4" descr="Процессор со сплошной заливкой">
            <a:extLst>
              <a:ext uri="{FF2B5EF4-FFF2-40B4-BE49-F238E27FC236}">
                <a16:creationId xmlns:a16="http://schemas.microsoft.com/office/drawing/2014/main" id="{B0044F23-B0F5-CD58-1AFF-1FBD2EC7B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3695" y="2846522"/>
            <a:ext cx="1967479" cy="19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5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F3C98-DBB0-FA91-9115-DC8C48D1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4C684816-94AF-C829-E15A-DF093D28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77" y="1011507"/>
            <a:ext cx="4762500" cy="463867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D03C30B8-B2BD-13A6-D69F-F8705866A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"/>
          <a:stretch/>
        </p:blipFill>
        <p:spPr bwMode="auto">
          <a:xfrm>
            <a:off x="6266804" y="1011506"/>
            <a:ext cx="4762500" cy="463867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7D8C47-FBAC-0DD9-0E40-CB3E3AC21F45}"/>
              </a:ext>
            </a:extLst>
          </p:cNvPr>
          <p:cNvSpPr txBox="1"/>
          <p:nvPr/>
        </p:nvSpPr>
        <p:spPr>
          <a:xfrm>
            <a:off x="6745637" y="5941017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ptos Black" panose="020B0004020202020204" pitchFamily="34" charset="0"/>
              </a:rPr>
              <a:t>Светодиод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E8A25-942E-1336-BAF0-4195C0DE2818}"/>
              </a:ext>
            </a:extLst>
          </p:cNvPr>
          <p:cNvSpPr txBox="1"/>
          <p:nvPr/>
        </p:nvSpPr>
        <p:spPr>
          <a:xfrm>
            <a:off x="1179163" y="5846493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ptos Black" panose="020B0004020202020204" pitchFamily="34" charset="0"/>
              </a:rPr>
              <a:t>Резистор</a:t>
            </a:r>
          </a:p>
        </p:txBody>
      </p:sp>
    </p:spTree>
    <p:extLst>
      <p:ext uri="{BB962C8B-B14F-4D97-AF65-F5344CB8AC3E}">
        <p14:creationId xmlns:p14="http://schemas.microsoft.com/office/powerpoint/2010/main" val="50090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E85A-58F3-9D7B-0BBA-3DC23BD6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4586C756-0112-F588-ACB8-E0611390B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3" y="1506933"/>
            <a:ext cx="5139625" cy="372983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23A30E07-43F5-8CA3-0E76-C7CEA9A06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6" y="1206500"/>
            <a:ext cx="4276724" cy="427672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3AEDE-236D-8C5D-7D98-1928C7A3A967}"/>
              </a:ext>
            </a:extLst>
          </p:cNvPr>
          <p:cNvSpPr txBox="1"/>
          <p:nvPr/>
        </p:nvSpPr>
        <p:spPr>
          <a:xfrm>
            <a:off x="1219200" y="5424407"/>
            <a:ext cx="400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Соединительные провода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«папа-папа»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D95AD-7AAE-9F41-DFDA-917BEF57FEAC}"/>
              </a:ext>
            </a:extLst>
          </p:cNvPr>
          <p:cNvSpPr txBox="1"/>
          <p:nvPr/>
        </p:nvSpPr>
        <p:spPr>
          <a:xfrm>
            <a:off x="7043980" y="5607804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Беспаячная макетная плата</a:t>
            </a:r>
          </a:p>
        </p:txBody>
      </p:sp>
    </p:spTree>
    <p:extLst>
      <p:ext uri="{BB962C8B-B14F-4D97-AF65-F5344CB8AC3E}">
        <p14:creationId xmlns:p14="http://schemas.microsoft.com/office/powerpoint/2010/main" val="201317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953742CC-8711-AC5A-54B1-2381F0E81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1" y="1099989"/>
            <a:ext cx="5194730" cy="405881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3E8CF50B-3513-20F9-8E36-48C6FD31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2" y="776207"/>
            <a:ext cx="4648200" cy="46482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C5237-C339-6C42-9BF8-1FAAC31533FC}"/>
              </a:ext>
            </a:extLst>
          </p:cNvPr>
          <p:cNvSpPr txBox="1"/>
          <p:nvPr/>
        </p:nvSpPr>
        <p:spPr>
          <a:xfrm>
            <a:off x="1167539" y="5517397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Плата «</a:t>
            </a:r>
            <a:r>
              <a:rPr lang="en-US" dirty="0">
                <a:latin typeface="Arial Black" panose="020B0A04020102020204" pitchFamily="34" charset="0"/>
              </a:rPr>
              <a:t>Arduino UNO</a:t>
            </a:r>
            <a:r>
              <a:rPr lang="ru-RU" dirty="0">
                <a:latin typeface="Arial Black" panose="020B0A04020102020204" pitchFamily="34" charset="0"/>
              </a:rPr>
              <a:t>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8D3DD-663E-C062-D696-884E10A93D8F}"/>
              </a:ext>
            </a:extLst>
          </p:cNvPr>
          <p:cNvSpPr txBox="1"/>
          <p:nvPr/>
        </p:nvSpPr>
        <p:spPr>
          <a:xfrm>
            <a:off x="7095641" y="5388679"/>
            <a:ext cx="40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Плата «</a:t>
            </a:r>
            <a:r>
              <a:rPr lang="en-US" dirty="0">
                <a:latin typeface="Arial Black" panose="020B0A04020102020204" pitchFamily="34" charset="0"/>
              </a:rPr>
              <a:t>Arduino Nano</a:t>
            </a:r>
            <a:r>
              <a:rPr lang="ru-RU" dirty="0">
                <a:latin typeface="Arial Black" panose="020B0A040201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324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3FC37-1A74-5682-7349-1389449D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электроника, Электронная техника, Компонент схемы, Электронный компонен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E3C1484-7C8C-924D-357B-73E4DC53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80" y="1152692"/>
            <a:ext cx="9388632" cy="52206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D252DD-95FD-A8E2-4731-815F3B25911A}"/>
              </a:ext>
            </a:extLst>
          </p:cNvPr>
          <p:cNvSpPr txBox="1"/>
          <p:nvPr/>
        </p:nvSpPr>
        <p:spPr>
          <a:xfrm>
            <a:off x="2854757" y="299974"/>
            <a:ext cx="629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Сборка схемы с использованием </a:t>
            </a:r>
            <a:endParaRPr lang="en-US" sz="2000" dirty="0">
              <a:latin typeface="Arial Black" panose="020B0A04020102020204" pitchFamily="34" charset="0"/>
            </a:endParaRPr>
          </a:p>
          <a:p>
            <a:pPr algn="ctr"/>
            <a:r>
              <a:rPr lang="en-US" sz="2000" dirty="0">
                <a:latin typeface="Arial Black" panose="020B0A04020102020204" pitchFamily="34" charset="0"/>
              </a:rPr>
              <a:t>Arduino UNO</a:t>
            </a:r>
            <a:endParaRPr lang="ru-RU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40C10-A0D1-FE1F-329C-4C9FA08AB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Электронная техника, линия, схе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E329722-8649-DA70-2D1F-6147D3F5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86" y="1141707"/>
            <a:ext cx="7706204" cy="54057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702B62-E3C1-894C-351C-B4CFB22C144C}"/>
              </a:ext>
            </a:extLst>
          </p:cNvPr>
          <p:cNvSpPr txBox="1"/>
          <p:nvPr/>
        </p:nvSpPr>
        <p:spPr>
          <a:xfrm>
            <a:off x="2704941" y="266322"/>
            <a:ext cx="629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Сборка схемы с использованием </a:t>
            </a:r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Arduino Nano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4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4A8D1-26C3-8BF6-719F-88A71AE3A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Электрическая проводка, электроника, Электронная техника, кабел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9931258-AD18-0226-DB81-4C0D484F7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18" y="1048718"/>
            <a:ext cx="9741514" cy="54623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FEE07-8B88-E18D-FDD9-B6C29723B903}"/>
              </a:ext>
            </a:extLst>
          </p:cNvPr>
          <p:cNvSpPr txBox="1"/>
          <p:nvPr/>
        </p:nvSpPr>
        <p:spPr>
          <a:xfrm>
            <a:off x="2710107" y="160149"/>
            <a:ext cx="629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Готовый и прошитый пример работы</a:t>
            </a:r>
          </a:p>
        </p:txBody>
      </p:sp>
    </p:spTree>
    <p:extLst>
      <p:ext uri="{BB962C8B-B14F-4D97-AF65-F5344CB8AC3E}">
        <p14:creationId xmlns:p14="http://schemas.microsoft.com/office/powerpoint/2010/main" val="3157504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9535D-DE0C-3854-750E-4E8A33D25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CF119-3A2C-F9A8-1BB7-2CCFD3DCC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2407403"/>
            <a:ext cx="9996299" cy="1669458"/>
          </a:xfrm>
        </p:spPr>
        <p:txBody>
          <a:bodyPr/>
          <a:lstStyle/>
          <a:p>
            <a:r>
              <a:rPr lang="ru-RU" dirty="0">
                <a:latin typeface="Aptos Black" panose="020B0004020202020204" pitchFamily="34" charset="0"/>
              </a:rPr>
              <a:t>Программирование</a:t>
            </a:r>
          </a:p>
        </p:txBody>
      </p:sp>
      <p:pic>
        <p:nvPicPr>
          <p:cNvPr id="7" name="Рисунок 6" descr="Компьютер со сплошной заливкой">
            <a:extLst>
              <a:ext uri="{FF2B5EF4-FFF2-40B4-BE49-F238E27FC236}">
                <a16:creationId xmlns:a16="http://schemas.microsoft.com/office/drawing/2014/main" id="{4940F327-52F6-F1F9-35EB-8BB260189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9126" y="2154318"/>
            <a:ext cx="2549364" cy="25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244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60</Words>
  <Application>Microsoft Office PowerPoint</Application>
  <PresentationFormat>Широкоэкранный</PresentationFormat>
  <Paragraphs>20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Aptos</vt:lpstr>
      <vt:lpstr>Aptos Black</vt:lpstr>
      <vt:lpstr>Aptos Display</vt:lpstr>
      <vt:lpstr>Arial</vt:lpstr>
      <vt:lpstr>Arial Black</vt:lpstr>
      <vt:lpstr>Тема Office</vt:lpstr>
      <vt:lpstr>Светофор</vt:lpstr>
      <vt:lpstr>Элементы и схемы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Программирование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Усложнение программы и схемы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никита воронов</dc:creator>
  <cp:lastModifiedBy>никита воронов</cp:lastModifiedBy>
  <cp:revision>17</cp:revision>
  <dcterms:created xsi:type="dcterms:W3CDTF">2025-02-20T09:59:30Z</dcterms:created>
  <dcterms:modified xsi:type="dcterms:W3CDTF">2025-03-28T14:24:37Z</dcterms:modified>
</cp:coreProperties>
</file>